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56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324B-C55D-A9D4-00BB-7DE42EFD6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AB1C2-CCDB-F58C-8662-C157FED89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5EAA4-15B5-F788-40D8-A3585129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2448F-CFB2-1A0A-C809-780E0C0F2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8661A-2573-5693-A995-174A08FC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8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42DB-450C-5A02-1F57-B5FF5E4AC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FB864-02CC-9268-628A-7D6B91481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941CA-0E99-1410-F31B-5004B2929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6BFCA-CB67-2B33-2762-BE19DED4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40A2-FA01-C541-FEA2-3674A5CC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D4AED-DCE3-5117-8249-666BBA580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71008-9EA1-7D3F-BB2D-4D0175A3C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34616-259C-5EEF-9F32-A429BF471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AEE8F-317C-C83B-09E9-46ADAA0A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7BE3E-C59C-0288-2489-7B2BA072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9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FDF1B-E283-F6C2-C95D-B47B8D90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55A9E-E750-6596-4BDA-1669A3C8C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9F7C3-9A56-54B0-CD1D-3BCA9E34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A41B-0DE0-B749-2CFB-B7177644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4E2BE-51E5-EEEB-EE59-C2D24BFE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9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35AE-021B-7A07-64AC-4BA79753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EB5FB-B057-95A1-D195-51CC6E681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D48AB-EF9C-3871-8EF2-D749A0E3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CE62C-1E63-9051-A261-37ACE029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DB710-AF45-347C-20EF-930C5677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3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F48DE-3C89-EBE5-94CB-0C1A747B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2CA3A-0FF4-1E1D-296F-F240B7D42A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ACB8D-5FDE-97A6-480E-DF88CDB65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2F224-ABCC-1D37-523B-110054BC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E1A12-8200-2FF7-10B0-49E2F21E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363ED-D9FD-3247-4636-E0CFFF21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9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19B7-A07D-F3B2-87C8-C3D4E7FC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1442F-B779-EBF4-FFB9-EB2CECFE9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12AA-B64C-60E9-9740-F2CFF18F1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85AFB-54BE-BEF3-7E37-2D975ED4A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0A31E-E491-E3A2-6B8D-2FF181A1E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A20925-07E0-B44F-F8DE-742B6C61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4A09D-B3B0-AFBA-49FF-6094D173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000EE-2199-722B-A108-405543C1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0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1898-FECE-ED02-E71D-611FC836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31944-B9C6-DD9F-4B28-95225047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4CB93-C73F-D0D2-21EF-11D55FDC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D77BC-DEE8-97B0-DD7B-B83420E5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1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02E79-514B-2D85-6CDD-E6863749C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AF666D-2A47-D452-27E7-673D8D4D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3DF5E-07F8-E0B8-0579-AC49FD02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5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5010-ECB6-242F-F6E7-BEE13340B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863D9-0CDB-28FF-E6DC-657D56B66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7DA5F-8457-BF59-E9E2-6F86A7771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D2C16-ADE4-DD90-4B1B-ABF808C9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ECF49-A3B5-8778-DEBB-D3798D02F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1D751-6E72-64AE-8ECF-74350EFB3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CA4E-D444-7FDF-52BE-7052EA65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663D63-F42F-CBDE-8C6C-4C3FEEF4F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3947C-5981-2D6D-31DB-0FB52C5D5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0E0C8-D9B5-E78D-8530-FC108D82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EF438-C09A-05DF-3BC5-F80AE1EE8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EE485-8075-13FB-9F13-67E6AEA5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5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4DCD50-997A-A865-793A-168CBDD1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C9D88-13CD-C66F-FF60-62B753AE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517C2-5CFC-4AC2-BFD3-B11ACAD01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70911D-CAD4-4D80-90D3-4DD48F68654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EA61-2BF1-319A-375A-C428D5CE4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331FF-017D-8428-D8A2-6EE1F65A3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4171B1-5A1E-4D53-83C9-A5C5043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813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DC652-C714-1D3E-8574-BAD3232F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4" t="13912" r="1102" b="1391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63B05-77B9-7A12-7EAE-E1BD3134B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35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C2CDC4-5941-B44F-A782-B03971BDB3C5}"/>
              </a:ext>
            </a:extLst>
          </p:cNvPr>
          <p:cNvSpPr txBox="1"/>
          <p:nvPr/>
        </p:nvSpPr>
        <p:spPr>
          <a:xfrm>
            <a:off x="627017" y="6205429"/>
            <a:ext cx="10476411" cy="523220"/>
          </a:xfrm>
          <a:prstGeom prst="rect">
            <a:avLst/>
          </a:prstGeom>
          <a:solidFill>
            <a:srgbClr val="000000">
              <a:alpha val="4313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Collaboration: 2025 GSD Core IV Studio – The Near-Future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3B089-ADF9-79EC-FBA1-B16686C6611E}"/>
              </a:ext>
            </a:extLst>
          </p:cNvPr>
          <p:cNvSpPr txBox="1"/>
          <p:nvPr/>
        </p:nvSpPr>
        <p:spPr>
          <a:xfrm>
            <a:off x="6753497" y="-20136"/>
            <a:ext cx="541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stephenguerin@fas.harvard.edu</a:t>
            </a:r>
          </a:p>
        </p:txBody>
      </p:sp>
    </p:spTree>
    <p:extLst>
      <p:ext uri="{BB962C8B-B14F-4D97-AF65-F5344CB8AC3E}">
        <p14:creationId xmlns:p14="http://schemas.microsoft.com/office/powerpoint/2010/main" val="370569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63F7A-6143-CEF2-B042-E62DBEE1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61" y="-69274"/>
            <a:ext cx="12803515" cy="720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9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A4C7D-C6EC-DB62-EF3A-B8A53ED59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180"/>
            <a:ext cx="12192000" cy="6155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84FFAE-8149-7067-C237-2F115D47D7A2}"/>
              </a:ext>
            </a:extLst>
          </p:cNvPr>
          <p:cNvSpPr txBox="1"/>
          <p:nvPr/>
        </p:nvSpPr>
        <p:spPr>
          <a:xfrm>
            <a:off x="5538651" y="5883564"/>
            <a:ext cx="6516536" cy="830997"/>
          </a:xfrm>
          <a:prstGeom prst="rect">
            <a:avLst/>
          </a:prstGeom>
          <a:solidFill>
            <a:srgbClr val="00000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Urban Heat Island Mitigation – Roof Study</a:t>
            </a:r>
            <a:br>
              <a:rPr lang="en-US" sz="2400" b="1" dirty="0"/>
            </a:br>
            <a:r>
              <a:rPr lang="en-US" sz="2400" dirty="0"/>
              <a:t>with Alec Melko</a:t>
            </a:r>
          </a:p>
        </p:txBody>
      </p:sp>
    </p:spTree>
    <p:extLst>
      <p:ext uri="{BB962C8B-B14F-4D97-AF65-F5344CB8AC3E}">
        <p14:creationId xmlns:p14="http://schemas.microsoft.com/office/powerpoint/2010/main" val="55624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833F7-DD4F-7D33-21F6-7CD5E8CB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89AA79-B81A-3E84-D166-444294E99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21" y="45419"/>
            <a:ext cx="11943944" cy="6812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6BDBF7-E280-6F37-252B-8D4E633AE636}"/>
              </a:ext>
            </a:extLst>
          </p:cNvPr>
          <p:cNvSpPr txBox="1"/>
          <p:nvPr/>
        </p:nvSpPr>
        <p:spPr>
          <a:xfrm>
            <a:off x="459444" y="5883564"/>
            <a:ext cx="6516536" cy="830997"/>
          </a:xfrm>
          <a:prstGeom prst="rect">
            <a:avLst/>
          </a:prstGeom>
          <a:solidFill>
            <a:srgbClr val="000000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Sensing and Modeling Urban Acoustics</a:t>
            </a:r>
            <a:br>
              <a:rPr lang="en-US" sz="2400" b="1" dirty="0"/>
            </a:br>
            <a:r>
              <a:rPr lang="en-US" sz="2400" dirty="0"/>
              <a:t>with Zhang Yihan</a:t>
            </a:r>
          </a:p>
        </p:txBody>
      </p:sp>
    </p:spTree>
    <p:extLst>
      <p:ext uri="{BB962C8B-B14F-4D97-AF65-F5344CB8AC3E}">
        <p14:creationId xmlns:p14="http://schemas.microsoft.com/office/powerpoint/2010/main" val="261946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AC0E1A-EDF7-5588-4BD3-F4230453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3429"/>
            <a:ext cx="10287000" cy="68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616F0-1328-6BE1-2483-45C83120C8CE}"/>
              </a:ext>
            </a:extLst>
          </p:cNvPr>
          <p:cNvSpPr txBox="1"/>
          <p:nvPr/>
        </p:nvSpPr>
        <p:spPr>
          <a:xfrm>
            <a:off x="6583680" y="5883564"/>
            <a:ext cx="5367004" cy="830997"/>
          </a:xfrm>
          <a:prstGeom prst="rect">
            <a:avLst/>
          </a:prstGeom>
          <a:solidFill>
            <a:srgbClr val="00000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Visualizing 2025 Los Angeles Fires</a:t>
            </a:r>
            <a:br>
              <a:rPr lang="en-US" sz="2400" b="1" dirty="0"/>
            </a:br>
            <a:r>
              <a:rPr lang="en-US" sz="2400" dirty="0"/>
              <a:t>Palisades and Eaton</a:t>
            </a:r>
          </a:p>
        </p:txBody>
      </p:sp>
    </p:spTree>
    <p:extLst>
      <p:ext uri="{BB962C8B-B14F-4D97-AF65-F5344CB8AC3E}">
        <p14:creationId xmlns:p14="http://schemas.microsoft.com/office/powerpoint/2010/main" val="367769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3B208-EA79-D2A3-2E03-6C3370D51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F569C-339C-26FF-9BD2-DADE220EF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02" y="4284"/>
            <a:ext cx="11612596" cy="6849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8877C8-2025-7229-4D54-78C823556460}"/>
              </a:ext>
            </a:extLst>
          </p:cNvPr>
          <p:cNvSpPr txBox="1"/>
          <p:nvPr/>
        </p:nvSpPr>
        <p:spPr>
          <a:xfrm>
            <a:off x="4371975" y="260617"/>
            <a:ext cx="7530323" cy="461665"/>
          </a:xfrm>
          <a:prstGeom prst="rect">
            <a:avLst/>
          </a:prstGeom>
          <a:solidFill>
            <a:srgbClr val="00000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Community Resilience and Education with </a:t>
            </a:r>
            <a:r>
              <a:rPr lang="en-US" sz="2400" b="1" dirty="0" err="1"/>
              <a:t>Simtables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1558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90C7D-AE3A-8E15-5FF5-CFD719607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322C07-5F45-9ABA-FF46-EBA65E15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086"/>
            <a:ext cx="12192000" cy="6059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B4304C-8B6F-60B8-D5A3-391E867543AE}"/>
              </a:ext>
            </a:extLst>
          </p:cNvPr>
          <p:cNvSpPr txBox="1"/>
          <p:nvPr/>
        </p:nvSpPr>
        <p:spPr>
          <a:xfrm>
            <a:off x="200025" y="5711368"/>
            <a:ext cx="7530323" cy="461665"/>
          </a:xfrm>
          <a:prstGeom prst="rect">
            <a:avLst/>
          </a:prstGeom>
          <a:solidFill>
            <a:srgbClr val="00000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Community Resilience and Education with </a:t>
            </a:r>
            <a:r>
              <a:rPr lang="en-US" sz="2400" b="1" dirty="0" err="1"/>
              <a:t>Simtables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5170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-south-wales-community">
            <a:hlinkClick r:id="" action="ppaction://media"/>
            <a:extLst>
              <a:ext uri="{FF2B5EF4-FFF2-40B4-BE49-F238E27FC236}">
                <a16:creationId xmlns:a16="http://schemas.microsoft.com/office/drawing/2014/main" id="{3B64FB04-C2BF-B193-701A-C73AA0862F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3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1423F-E0E0-6181-FCA6-854AD4E30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F137BC-65F5-13A4-68FF-B85000B2B3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4" t="13912" r="1102" b="1391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E4F64-6EE6-8141-EE8B-3627546C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35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81228-F8FB-D833-91F7-308BC8BD6F4B}"/>
              </a:ext>
            </a:extLst>
          </p:cNvPr>
          <p:cNvSpPr txBox="1"/>
          <p:nvPr/>
        </p:nvSpPr>
        <p:spPr>
          <a:xfrm>
            <a:off x="627017" y="6205429"/>
            <a:ext cx="10476411" cy="523220"/>
          </a:xfrm>
          <a:prstGeom prst="rect">
            <a:avLst/>
          </a:prstGeom>
          <a:solidFill>
            <a:srgbClr val="000000">
              <a:alpha val="4313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Collaboration: 2025 GSD Core IV Studio – The Near-Future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3097F-BDE0-5592-3EAC-23C250858711}"/>
              </a:ext>
            </a:extLst>
          </p:cNvPr>
          <p:cNvSpPr txBox="1"/>
          <p:nvPr/>
        </p:nvSpPr>
        <p:spPr>
          <a:xfrm>
            <a:off x="6753497" y="-20136"/>
            <a:ext cx="541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stephenguerin@fas.harvard.edu</a:t>
            </a:r>
          </a:p>
        </p:txBody>
      </p:sp>
    </p:spTree>
    <p:extLst>
      <p:ext uri="{BB962C8B-B14F-4D97-AF65-F5344CB8AC3E}">
        <p14:creationId xmlns:p14="http://schemas.microsoft.com/office/powerpoint/2010/main" val="2117078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77</Words>
  <Application>Microsoft Office PowerPoint</Application>
  <PresentationFormat>Widescreen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Stephen Guerin</dc:creator>
  <cp:lastModifiedBy>Stephen Guerin</cp:lastModifiedBy>
  <cp:revision>6</cp:revision>
  <dcterms:created xsi:type="dcterms:W3CDTF">2025-04-28T21:30:36Z</dcterms:created>
  <dcterms:modified xsi:type="dcterms:W3CDTF">2025-04-29T00:48:35Z</dcterms:modified>
</cp:coreProperties>
</file>